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
  </p:notesMasterIdLst>
  <p:handoutMasterIdLst>
    <p:handoutMasterId r:id="rId5"/>
  </p:handoutMasterIdLst>
  <p:sldIdLst>
    <p:sldId id="256" r:id="rId3"/>
  </p:sldIdLst>
  <p:sldSz cx="32918400" cy="43891200"/>
  <p:notesSz cx="9239250" cy="11982450"/>
  <p:embeddedFontLst>
    <p:embeddedFont>
      <p:font typeface="SimSun" panose="02010600030101010101" pitchFamily="2" charset="-122"/>
      <p:regular r:id="rId9"/>
    </p:embeddedFont>
    <p:embeddedFont>
      <p:font typeface="Franklin Gothic Heavy" panose="020B0903020102020204" pitchFamily="34" charset="0"/>
      <p:regular r:id="rId10"/>
      <p:italic r:id="rId11"/>
    </p:embeddedFont>
    <p:embeddedFont>
      <p:font typeface="Quattrocento" panose="02020502030000000404" pitchFamily="18" charset="0"/>
      <p:regular r:id="rId12"/>
      <p:bold r:id="rId13"/>
    </p:embeddedFont>
    <p:embeddedFont>
      <p:font typeface="MS PGothic" panose="020B0600070205080204" pitchFamily="-106" charset="-128"/>
      <p:regular r:id="rId14"/>
    </p:embeddedFont>
  </p:embeddedFontLst>
  <p:custDataLst>
    <p:tags r:id="rId15"/>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4784" userDrawn="1">
          <p15:clr>
            <a:srgbClr val="A4A3A4"/>
          </p15:clr>
        </p15:guide>
        <p15:guide id="2" pos="10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2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654" autoAdjust="0"/>
  </p:normalViewPr>
  <p:slideViewPr>
    <p:cSldViewPr showGuides="1">
      <p:cViewPr varScale="1">
        <p:scale>
          <a:sx n="10" d="100"/>
          <a:sy n="10" d="100"/>
        </p:scale>
        <p:origin x="2656" y="4"/>
      </p:cViewPr>
      <p:guideLst>
        <p:guide orient="horz" pos="14784"/>
        <p:guide pos="100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font" Target="fonts/font6.fntdata"/><Relationship Id="rId13" Type="http://schemas.openxmlformats.org/officeDocument/2006/relationships/font" Target="fonts/font5.fntdata"/><Relationship Id="rId12" Type="http://schemas.openxmlformats.org/officeDocument/2006/relationships/font" Target="fonts/font4.fntdata"/><Relationship Id="rId11" Type="http://schemas.openxmlformats.org/officeDocument/2006/relationships/font" Target="fonts/font3.fntdata"/><Relationship Id="rId10" Type="http://schemas.openxmlformats.org/officeDocument/2006/relationships/font" Target="fonts/font2.fntdata"/><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lstStyle>
            <a:defPPr>
              <a:defRPr kern="1200"/>
            </a:defPPr>
            <a:lvl1pPr algn="r" defTabSz="1149350">
              <a:defRPr sz="1500"/>
            </a:lvl1pPr>
          </a:lstStyle>
          <a:p>
            <a:fld id="{56A6134A-9986-4884-ADAB-C57241D32564}"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2908300" y="889000"/>
            <a:ext cx="3408363"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lstStyle>
            <a:defPPr>
              <a:defRPr kern="1200"/>
            </a:defPPr>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lstStyle>
            <a:defPPr>
              <a:defRPr kern="1200"/>
            </a:defPPr>
            <a:lvl1pPr algn="r" defTabSz="1149350">
              <a:defRPr sz="1500"/>
            </a:lvl1pPr>
          </a:lstStyle>
          <a:p>
            <a:fld id="{23124DF2-DDA8-402F-81DD-AC1D1E5694AB}"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anose="02020603050405020304" pitchFamily="18" charset="0"/>
              </a:defRPr>
            </a:lvl1pPr>
            <a:lvl2pPr marL="742950" indent="-285750" defTabSz="1149350">
              <a:defRPr sz="2400">
                <a:solidFill>
                  <a:schemeClr val="tx1"/>
                </a:solidFill>
                <a:latin typeface="Times New Roman" panose="02020603050405020304" pitchFamily="18" charset="0"/>
              </a:defRPr>
            </a:lvl2pPr>
            <a:lvl3pPr marL="1143000" indent="-228600" defTabSz="1149350">
              <a:defRPr sz="2400">
                <a:solidFill>
                  <a:schemeClr val="tx1"/>
                </a:solidFill>
                <a:latin typeface="Times New Roman" panose="02020603050405020304" pitchFamily="18" charset="0"/>
              </a:defRPr>
            </a:lvl3pPr>
            <a:lvl4pPr marL="1600200" indent="-228600" defTabSz="1149350">
              <a:defRPr sz="2400">
                <a:solidFill>
                  <a:schemeClr val="tx1"/>
                </a:solidFill>
                <a:latin typeface="Times New Roman" panose="02020603050405020304" pitchFamily="18" charset="0"/>
              </a:defRPr>
            </a:lvl4pPr>
            <a:lvl5pPr marL="2057400" indent="-228600" defTabSz="1149350">
              <a:defRPr sz="2400">
                <a:solidFill>
                  <a:schemeClr val="tx1"/>
                </a:solidFill>
                <a:latin typeface="Times New Roman" panose="02020603050405020304" pitchFamily="18" charset="0"/>
              </a:defRPr>
            </a:lvl5pPr>
            <a:lvl6pPr marL="2514600" indent="-228600" defTabSz="11493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11493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11493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1149350" eaLnBrk="0" fontAlgn="base" hangingPunct="0">
              <a:spcBef>
                <a:spcPct val="0"/>
              </a:spcBef>
              <a:spcAft>
                <a:spcPct val="0"/>
              </a:spcAft>
              <a:defRPr sz="2400">
                <a:solidFill>
                  <a:schemeClr val="tx1"/>
                </a:solidFill>
                <a:latin typeface="Times New Roman" panose="02020603050405020304" pitchFamily="18" charset="0"/>
              </a:defRPr>
            </a:lvl9pPr>
          </a:lstStyle>
          <a:p>
            <a:fld id="{D5580D61-8B82-42C3-9A37-58134866DD67}" type="slidenum">
              <a:rPr lang="zh-CN" altLang="en-US" sz="1500"/>
            </a:fld>
            <a:endParaRPr lang="en-US" altLang="zh-CN" sz="1500"/>
          </a:p>
        </p:txBody>
      </p:sp>
      <p:sp>
        <p:nvSpPr>
          <p:cNvPr id="3075" name="Rectangle 2"/>
          <p:cNvSpPr>
            <a:spLocks noGrp="1" noRot="1" noChangeAspect="1" noChangeArrowheads="1" noTextEdit="1"/>
          </p:cNvSpPr>
          <p:nvPr>
            <p:ph type="sldImg"/>
          </p:nvPr>
        </p:nvSpPr>
        <p:spPr>
          <a:xfrm>
            <a:off x="2908300" y="889000"/>
            <a:ext cx="3408363" cy="4545013"/>
          </a:xfrm>
        </p:spPr>
      </p:sp>
      <p:sp>
        <p:nvSpPr>
          <p:cNvPr id="3076" name="Rectangle 3"/>
          <p:cNvSpPr>
            <a:spLocks noGrp="1" noChangeArrowheads="1"/>
          </p:cNvSpPr>
          <p:nvPr>
            <p:ph type="body" idx="1"/>
          </p:nvPr>
        </p:nvSpPr>
        <p:spPr>
          <a:noFill/>
        </p:spPr>
        <p:txBody>
          <a:bodyPr/>
          <a:lstStyle>
            <a:defPPr>
              <a:defRPr kern="1200"/>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3" y="13635568"/>
            <a:ext cx="27980218" cy="9406467"/>
          </a:xfrm>
          <a:prstGeom prst="rect">
            <a:avLst/>
          </a:prstGeom>
        </p:spPr>
        <p:txBody>
          <a:bodyPr/>
          <a:lstStyle>
            <a:defPPr>
              <a:defRPr kern="1200"/>
            </a:defPPr>
          </a:lstStyle>
          <a:p>
            <a:r>
              <a:rPr lang="en-US"/>
              <a:t>Click to edit Master title style</a:t>
            </a:r>
            <a:endParaRPr lang="en-US"/>
          </a:p>
        </p:txBody>
      </p:sp>
      <p:sp>
        <p:nvSpPr>
          <p:cNvPr id="3" name="Subtitle 2"/>
          <p:cNvSpPr>
            <a:spLocks noGrp="1"/>
          </p:cNvSpPr>
          <p:nvPr>
            <p:ph type="subTitle" idx="1"/>
          </p:nvPr>
        </p:nvSpPr>
        <p:spPr>
          <a:xfrm>
            <a:off x="4938184" y="24870834"/>
            <a:ext cx="23042032" cy="11218333"/>
          </a:xfrm>
          <a:prstGeom prst="rect">
            <a:avLst/>
          </a:prstGeo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a:xfrm>
            <a:off x="1645710" y="10240433"/>
            <a:ext cx="29626982" cy="28966585"/>
          </a:xfrm>
          <a:prstGeom prst="rect">
            <a:avLst/>
          </a:prstGeom>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7" y="1756833"/>
            <a:ext cx="7406217" cy="37450185"/>
          </a:xfrm>
          <a:prstGeom prst="rect">
            <a:avLst/>
          </a:prstGeom>
        </p:spPr>
        <p:txBody>
          <a:bodyPr vert="eaVert"/>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a:xfrm>
            <a:off x="1645708" y="1756833"/>
            <a:ext cx="22119168" cy="37450185"/>
          </a:xfrm>
          <a:prstGeom prst="rect">
            <a:avLst/>
          </a:prstGeom>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endParaRPr lang="en-US"/>
          </a:p>
        </p:txBody>
      </p:sp>
      <p:sp>
        <p:nvSpPr>
          <p:cNvPr id="3" name="Content Placeholder 2"/>
          <p:cNvSpPr>
            <a:spLocks noGrp="1"/>
          </p:cNvSpPr>
          <p:nvPr>
            <p:ph idx="1"/>
          </p:nvPr>
        </p:nvSpPr>
        <p:spPr>
          <a:xfrm>
            <a:off x="1645710" y="10240433"/>
            <a:ext cx="29626982" cy="28966585"/>
          </a:xfrm>
          <a:prstGeom prst="rect">
            <a:avLst/>
          </a:prstGeom>
        </p:spPr>
        <p:txBody>
          <a:bodyPr/>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28204585"/>
            <a:ext cx="27980218" cy="8716433"/>
          </a:xfrm>
          <a:prstGeom prst="rect">
            <a:avLst/>
          </a:prstGeom>
        </p:spPr>
        <p:txBody>
          <a:bodyPr anchor="t"/>
          <a:lstStyle>
            <a:defPPr>
              <a:defRPr kern="1200"/>
            </a:defPPr>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2600326" y="18603384"/>
            <a:ext cx="27980218" cy="9601200"/>
          </a:xfrm>
          <a:prstGeom prst="rect">
            <a:avLst/>
          </a:prstGeo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endParaRPr lang="en-US"/>
          </a:p>
        </p:txBody>
      </p:sp>
      <p:sp>
        <p:nvSpPr>
          <p:cNvPr id="3" name="Content Placeholder 2"/>
          <p:cNvSpPr>
            <a:spLocks noGrp="1"/>
          </p:cNvSpPr>
          <p:nvPr>
            <p:ph sz="half" idx="1"/>
          </p:nvPr>
        </p:nvSpPr>
        <p:spPr>
          <a:xfrm>
            <a:off x="1645709" y="10240433"/>
            <a:ext cx="14762691" cy="28966585"/>
          </a:xfrm>
          <a:prstGeom prst="rect">
            <a:avLst/>
          </a:prstGeo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16510002" y="10240433"/>
            <a:ext cx="14762693" cy="28966585"/>
          </a:xfrm>
          <a:prstGeom prst="rect">
            <a:avLst/>
          </a:prstGeo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vl1pPr>
              <a:defRPr/>
            </a:lvl1pPr>
          </a:lstStyle>
          <a:p>
            <a:r>
              <a:rPr lang="en-US"/>
              <a:t>Click to edit Master title style</a:t>
            </a:r>
            <a:endParaRPr lang="en-US"/>
          </a:p>
        </p:txBody>
      </p:sp>
      <p:sp>
        <p:nvSpPr>
          <p:cNvPr id="3" name="Text Placeholder 2"/>
          <p:cNvSpPr>
            <a:spLocks noGrp="1"/>
          </p:cNvSpPr>
          <p:nvPr>
            <p:ph type="body" idx="1"/>
          </p:nvPr>
        </p:nvSpPr>
        <p:spPr>
          <a:xfrm>
            <a:off x="1645709" y="9825569"/>
            <a:ext cx="14544675" cy="4093633"/>
          </a:xfrm>
          <a:prstGeom prst="rect">
            <a:avLst/>
          </a:prstGeo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1645709" y="13919202"/>
            <a:ext cx="14544675" cy="25287816"/>
          </a:xfrm>
          <a:prstGeom prst="rect">
            <a:avLst/>
          </a:prstGeo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16721666" y="9825569"/>
            <a:ext cx="14551027" cy="4093633"/>
          </a:xfrm>
          <a:prstGeom prst="rect">
            <a:avLst/>
          </a:prstGeo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16721666" y="13919202"/>
            <a:ext cx="14551027" cy="25287816"/>
          </a:xfrm>
          <a:prstGeom prst="rect">
            <a:avLst/>
          </a:prstGeo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5710" y="1756833"/>
            <a:ext cx="29626982" cy="7315200"/>
          </a:xfrm>
          <a:prstGeom prst="rect">
            <a:avLst/>
          </a:prstGeom>
        </p:spPr>
        <p:txBody>
          <a:bodyPr/>
          <a:lstStyle>
            <a:defPPr>
              <a:defRPr kern="1200"/>
            </a:defPPr>
          </a:lstStyle>
          <a:p>
            <a:r>
              <a:rPr lang="en-US"/>
              <a:t>Click to edit Master title style</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09" y="1748367"/>
            <a:ext cx="10829925" cy="7435851"/>
          </a:xfrm>
          <a:prstGeom prst="rect">
            <a:avLst/>
          </a:prstGeom>
        </p:spPr>
        <p:txBody>
          <a:bodyPr anchor="b"/>
          <a:lstStyle>
            <a:defPPr>
              <a:defRPr kern="1200"/>
            </a:defPPr>
            <a:lvl1pPr algn="l">
              <a:defRPr sz="1500" b="1"/>
            </a:lvl1pPr>
          </a:lstStyle>
          <a:p>
            <a:r>
              <a:rPr lang="en-US"/>
              <a:t>Click to edit Master title style</a:t>
            </a:r>
            <a:endParaRPr lang="en-US"/>
          </a:p>
        </p:txBody>
      </p:sp>
      <p:sp>
        <p:nvSpPr>
          <p:cNvPr id="3" name="Content Placeholder 2"/>
          <p:cNvSpPr>
            <a:spLocks noGrp="1"/>
          </p:cNvSpPr>
          <p:nvPr>
            <p:ph idx="1"/>
          </p:nvPr>
        </p:nvSpPr>
        <p:spPr>
          <a:xfrm>
            <a:off x="12870392" y="1748367"/>
            <a:ext cx="18402300" cy="37458650"/>
          </a:xfrm>
          <a:prstGeom prst="rect">
            <a:avLst/>
          </a:prstGeo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645709" y="9184217"/>
            <a:ext cx="10829925" cy="30022800"/>
          </a:xfrm>
          <a:prstGeom prst="rect">
            <a:avLst/>
          </a:prstGeo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59" y="30723418"/>
            <a:ext cx="19750618" cy="3627967"/>
          </a:xfrm>
          <a:prstGeom prst="rect">
            <a:avLst/>
          </a:prstGeom>
        </p:spPr>
        <p:txBody>
          <a:bodyPr anchor="b"/>
          <a:lstStyle>
            <a:defPPr>
              <a:defRPr kern="1200"/>
            </a:defPPr>
            <a:lvl1pPr algn="l">
              <a:defRPr sz="1500" b="1"/>
            </a:lvl1pPr>
          </a:lstStyle>
          <a:p>
            <a:r>
              <a:rPr lang="en-US"/>
              <a:t>Click to edit Master title style</a:t>
            </a:r>
            <a:endParaRPr lang="en-US"/>
          </a:p>
        </p:txBody>
      </p:sp>
      <p:sp>
        <p:nvSpPr>
          <p:cNvPr id="3" name="Picture Placeholder 2"/>
          <p:cNvSpPr>
            <a:spLocks noGrp="1"/>
          </p:cNvSpPr>
          <p:nvPr>
            <p:ph type="pic" idx="1"/>
          </p:nvPr>
        </p:nvSpPr>
        <p:spPr>
          <a:xfrm>
            <a:off x="6452659" y="3922185"/>
            <a:ext cx="19750618" cy="26333450"/>
          </a:xfrm>
          <a:prstGeom prst="rect">
            <a:avLst/>
          </a:prstGeo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2659" y="34351385"/>
            <a:ext cx="19750618" cy="5149849"/>
          </a:xfrm>
          <a:prstGeom prst="rect">
            <a:avLst/>
          </a:prstGeo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2"/>
          <a:stretch>
            <a:fillRect/>
          </a:stretch>
        </p:blipFill>
        <p:spPr>
          <a:xfrm rot="16200000">
            <a:off x="-11074400" y="21945600"/>
            <a:ext cx="14274800" cy="3937000"/>
          </a:xfrm>
          <a:prstGeom prst="rect">
            <a:avLst/>
          </a:prstGeom>
        </p:spPr>
      </p:pic>
      <p:pic>
        <p:nvPicPr>
          <p:cNvPr id="3" name="New picture"/>
          <p:cNvPicPr/>
          <p:nvPr/>
        </p:nvPicPr>
        <p:blipFill>
          <a:blip r:embed="rId12"/>
          <a:stretch>
            <a:fillRect/>
          </a:stretch>
        </p:blipFill>
        <p:spPr>
          <a:xfrm rot="5400000">
            <a:off x="29718000" y="21945600"/>
            <a:ext cx="14274800" cy="3937000"/>
          </a:xfrm>
          <a:prstGeom prst="rect">
            <a:avLst/>
          </a:prstGeom>
        </p:spPr>
      </p:pic>
      <p:pic>
        <p:nvPicPr>
          <p:cNvPr id="4" name="New picture"/>
          <p:cNvPicPr/>
          <p:nvPr/>
        </p:nvPicPr>
        <p:blipFill>
          <a:blip r:embed="rId13"/>
          <a:stretch>
            <a:fillRect/>
          </a:stretch>
        </p:blipFill>
        <p:spPr>
          <a:xfrm>
            <a:off x="1460500" y="44399200"/>
            <a:ext cx="29997400" cy="1447800"/>
          </a:xfrm>
          <a:prstGeom prst="rect">
            <a:avLst/>
          </a:prstGeom>
        </p:spPr>
      </p:pic>
      <p:sp>
        <p:nvSpPr>
          <p:cNvPr id="5" name="New shape"/>
          <p:cNvSpPr/>
          <p:nvPr/>
        </p:nvSpPr>
        <p:spPr>
          <a:xfrm>
            <a:off x="146050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ponderingpeacock  Size: 36x48</a:t>
            </a:r>
            <a:endParaRPr sz="4560">
              <a:solidFill>
                <a:srgbClr val="80808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2306320" rtl="0" eaLnBrk="0" fontAlgn="base" hangingPunct="0">
        <a:spcBef>
          <a:spcPct val="0"/>
        </a:spcBef>
        <a:spcAft>
          <a:spcPct val="0"/>
        </a:spcAft>
        <a:defRPr sz="11100">
          <a:solidFill>
            <a:schemeClr val="tx2"/>
          </a:solidFill>
          <a:latin typeface="+mj-lt"/>
          <a:ea typeface="+mj-ea"/>
          <a:cs typeface="+mj-cs"/>
        </a:defRPr>
      </a:lvl1pPr>
      <a:lvl2pPr algn="ctr" defTabSz="2306320" rtl="0" eaLnBrk="0" fontAlgn="base" hangingPunct="0">
        <a:spcBef>
          <a:spcPct val="0"/>
        </a:spcBef>
        <a:spcAft>
          <a:spcPct val="0"/>
        </a:spcAft>
        <a:defRPr sz="11100">
          <a:solidFill>
            <a:schemeClr val="tx2"/>
          </a:solidFill>
          <a:latin typeface="Times New Roman" panose="02020603050405020304" pitchFamily="18" charset="0"/>
        </a:defRPr>
      </a:lvl2pPr>
      <a:lvl3pPr algn="ctr" defTabSz="2306320" rtl="0" eaLnBrk="0" fontAlgn="base" hangingPunct="0">
        <a:spcBef>
          <a:spcPct val="0"/>
        </a:spcBef>
        <a:spcAft>
          <a:spcPct val="0"/>
        </a:spcAft>
        <a:defRPr sz="11100">
          <a:solidFill>
            <a:schemeClr val="tx2"/>
          </a:solidFill>
          <a:latin typeface="Times New Roman" panose="02020603050405020304" pitchFamily="18" charset="0"/>
        </a:defRPr>
      </a:lvl3pPr>
      <a:lvl4pPr algn="ctr" defTabSz="2306320" rtl="0" eaLnBrk="0" fontAlgn="base" hangingPunct="0">
        <a:spcBef>
          <a:spcPct val="0"/>
        </a:spcBef>
        <a:spcAft>
          <a:spcPct val="0"/>
        </a:spcAft>
        <a:defRPr sz="11100">
          <a:solidFill>
            <a:schemeClr val="tx2"/>
          </a:solidFill>
          <a:latin typeface="Times New Roman" panose="02020603050405020304" pitchFamily="18" charset="0"/>
        </a:defRPr>
      </a:lvl4pPr>
      <a:lvl5pPr algn="ctr" defTabSz="2306320" rtl="0" eaLnBrk="0" fontAlgn="base" hangingPunct="0">
        <a:spcBef>
          <a:spcPct val="0"/>
        </a:spcBef>
        <a:spcAft>
          <a:spcPct val="0"/>
        </a:spcAft>
        <a:defRPr sz="11100">
          <a:solidFill>
            <a:schemeClr val="tx2"/>
          </a:solidFill>
          <a:latin typeface="Times New Roman" panose="02020603050405020304" pitchFamily="18" charset="0"/>
        </a:defRPr>
      </a:lvl5pPr>
      <a:lvl6pPr marL="342900" algn="ctr" defTabSz="2306320" rtl="0" eaLnBrk="0" fontAlgn="base" hangingPunct="0">
        <a:spcBef>
          <a:spcPct val="0"/>
        </a:spcBef>
        <a:spcAft>
          <a:spcPct val="0"/>
        </a:spcAft>
        <a:defRPr sz="11100">
          <a:solidFill>
            <a:schemeClr val="tx2"/>
          </a:solidFill>
          <a:latin typeface="Times New Roman" panose="02020603050405020304" pitchFamily="18" charset="0"/>
        </a:defRPr>
      </a:lvl6pPr>
      <a:lvl7pPr marL="685800" algn="ctr" defTabSz="2306320" rtl="0" eaLnBrk="0" fontAlgn="base" hangingPunct="0">
        <a:spcBef>
          <a:spcPct val="0"/>
        </a:spcBef>
        <a:spcAft>
          <a:spcPct val="0"/>
        </a:spcAft>
        <a:defRPr sz="11100">
          <a:solidFill>
            <a:schemeClr val="tx2"/>
          </a:solidFill>
          <a:latin typeface="Times New Roman" panose="02020603050405020304" pitchFamily="18" charset="0"/>
        </a:defRPr>
      </a:lvl7pPr>
      <a:lvl8pPr marL="1028700" algn="ctr" defTabSz="2306320" rtl="0" eaLnBrk="0" fontAlgn="base" hangingPunct="0">
        <a:spcBef>
          <a:spcPct val="0"/>
        </a:spcBef>
        <a:spcAft>
          <a:spcPct val="0"/>
        </a:spcAft>
        <a:defRPr sz="11100">
          <a:solidFill>
            <a:schemeClr val="tx2"/>
          </a:solidFill>
          <a:latin typeface="Times New Roman" panose="02020603050405020304" pitchFamily="18" charset="0"/>
        </a:defRPr>
      </a:lvl8pPr>
      <a:lvl9pPr marL="1371600" algn="ctr" defTabSz="2306320" rtl="0" eaLnBrk="0" fontAlgn="base" hangingPunct="0">
        <a:spcBef>
          <a:spcPct val="0"/>
        </a:spcBef>
        <a:spcAft>
          <a:spcPct val="0"/>
        </a:spcAft>
        <a:defRPr sz="11100">
          <a:solidFill>
            <a:schemeClr val="tx2"/>
          </a:solidFill>
          <a:latin typeface="Times New Roman" panose="02020603050405020304" pitchFamily="18" charset="0"/>
        </a:defRPr>
      </a:lvl9pPr>
    </p:titleStyle>
    <p:bodyStyle>
      <a:defPPr>
        <a:defRPr kern="1200"/>
      </a:defPPr>
      <a:lvl1pPr marL="862965" indent="-862965" algn="l" defTabSz="2306320" rtl="0" eaLnBrk="0" fontAlgn="base" hangingPunct="0">
        <a:spcBef>
          <a:spcPct val="20000"/>
        </a:spcBef>
        <a:spcAft>
          <a:spcPct val="0"/>
        </a:spcAft>
        <a:buChar char="•"/>
        <a:defRPr sz="8025">
          <a:solidFill>
            <a:schemeClr val="tx1"/>
          </a:solidFill>
          <a:latin typeface="+mn-lt"/>
          <a:ea typeface="+mn-ea"/>
          <a:cs typeface="+mn-cs"/>
        </a:defRPr>
      </a:lvl1pPr>
      <a:lvl2pPr marL="1872615" indent="-720090" algn="l" defTabSz="2306320" rtl="0" eaLnBrk="0" fontAlgn="base" hangingPunct="0">
        <a:spcBef>
          <a:spcPct val="20000"/>
        </a:spcBef>
        <a:spcAft>
          <a:spcPct val="0"/>
        </a:spcAft>
        <a:buChar char="–"/>
        <a:defRPr sz="7125">
          <a:solidFill>
            <a:schemeClr val="tx1"/>
          </a:solidFill>
          <a:latin typeface="+mn-lt"/>
        </a:defRPr>
      </a:lvl2pPr>
      <a:lvl3pPr marL="2882265" indent="-576580" algn="l" defTabSz="2306320" rtl="0" eaLnBrk="0" fontAlgn="base" hangingPunct="0">
        <a:spcBef>
          <a:spcPct val="20000"/>
        </a:spcBef>
        <a:spcAft>
          <a:spcPct val="0"/>
        </a:spcAft>
        <a:buChar char="•"/>
        <a:defRPr sz="6075">
          <a:solidFill>
            <a:schemeClr val="tx1"/>
          </a:solidFill>
          <a:latin typeface="+mn-lt"/>
        </a:defRPr>
      </a:lvl3pPr>
      <a:lvl4pPr marL="4038600" indent="-579755" algn="l" defTabSz="2306320" rtl="0" eaLnBrk="0" fontAlgn="base" hangingPunct="0">
        <a:spcBef>
          <a:spcPct val="20000"/>
        </a:spcBef>
        <a:spcAft>
          <a:spcPct val="0"/>
        </a:spcAft>
        <a:buChar char="–"/>
        <a:defRPr sz="4875">
          <a:solidFill>
            <a:schemeClr val="tx1"/>
          </a:solidFill>
          <a:latin typeface="+mn-lt"/>
        </a:defRPr>
      </a:lvl4pPr>
      <a:lvl5pPr marL="5191125" indent="-576580" algn="l" defTabSz="2306320" rtl="0" eaLnBrk="0" fontAlgn="base" hangingPunct="0">
        <a:spcBef>
          <a:spcPct val="20000"/>
        </a:spcBef>
        <a:spcAft>
          <a:spcPct val="0"/>
        </a:spcAft>
        <a:buChar char="»"/>
        <a:defRPr sz="4875">
          <a:solidFill>
            <a:schemeClr val="tx1"/>
          </a:solidFill>
          <a:latin typeface="+mn-lt"/>
        </a:defRPr>
      </a:lvl5pPr>
      <a:lvl6pPr marL="5534025" indent="-576580" algn="l" defTabSz="2306320" rtl="0" eaLnBrk="0" fontAlgn="base" hangingPunct="0">
        <a:spcBef>
          <a:spcPct val="20000"/>
        </a:spcBef>
        <a:spcAft>
          <a:spcPct val="0"/>
        </a:spcAft>
        <a:buChar char="»"/>
        <a:defRPr sz="4875">
          <a:solidFill>
            <a:schemeClr val="tx1"/>
          </a:solidFill>
          <a:latin typeface="+mn-lt"/>
        </a:defRPr>
      </a:lvl6pPr>
      <a:lvl7pPr marL="5876925" indent="-576580" algn="l" defTabSz="2306320" rtl="0" eaLnBrk="0" fontAlgn="base" hangingPunct="0">
        <a:spcBef>
          <a:spcPct val="20000"/>
        </a:spcBef>
        <a:spcAft>
          <a:spcPct val="0"/>
        </a:spcAft>
        <a:buChar char="»"/>
        <a:defRPr sz="4875">
          <a:solidFill>
            <a:schemeClr val="tx1"/>
          </a:solidFill>
          <a:latin typeface="+mn-lt"/>
        </a:defRPr>
      </a:lvl7pPr>
      <a:lvl8pPr marL="6219825" indent="-576580" algn="l" defTabSz="2306320" rtl="0" eaLnBrk="0" fontAlgn="base" hangingPunct="0">
        <a:spcBef>
          <a:spcPct val="20000"/>
        </a:spcBef>
        <a:spcAft>
          <a:spcPct val="0"/>
        </a:spcAft>
        <a:buChar char="»"/>
        <a:defRPr sz="4875">
          <a:solidFill>
            <a:schemeClr val="tx1"/>
          </a:solidFill>
          <a:latin typeface="+mn-lt"/>
        </a:defRPr>
      </a:lvl8pPr>
      <a:lvl9pPr marL="6562725" indent="-576580" algn="l" defTabSz="2306320" rtl="0" eaLnBrk="0" fontAlgn="base" hangingPunct="0">
        <a:spcBef>
          <a:spcPct val="20000"/>
        </a:spcBef>
        <a:spcAft>
          <a:spcPct val="0"/>
        </a:spcAft>
        <a:buChar char="»"/>
        <a:defRPr sz="4875">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sp>
        <p:nvSpPr>
          <p:cNvPr id="28" name="Text Box 241"/>
          <p:cNvSpPr txBox="1">
            <a:spLocks noChangeArrowheads="1"/>
          </p:cNvSpPr>
          <p:nvPr/>
        </p:nvSpPr>
        <p:spPr bwMode="auto">
          <a:xfrm>
            <a:off x="110618" y="314361"/>
            <a:ext cx="31889700" cy="4560467"/>
          </a:xfrm>
          <a:prstGeom prst="snip2DiagRect">
            <a:avLst/>
          </a:prstGeom>
          <a:solidFill>
            <a:srgbClr val="E64B3C"/>
          </a:solidFill>
          <a:ln w="25400">
            <a:noFill/>
            <a:miter lim="800000"/>
          </a:ln>
        </p:spPr>
        <p:txBody>
          <a:bodyPr lIns="45878" tIns="22938" rIns="45878" bIns="22938" anchor="ctr"/>
          <a:lstStyle>
            <a:defPPr>
              <a:defRPr kern="1200"/>
            </a:defPPr>
            <a:lvl1pPr defTabSz="612775">
              <a:defRPr sz="2400">
                <a:solidFill>
                  <a:schemeClr val="tx1"/>
                </a:solidFill>
                <a:latin typeface="Times New Roman" panose="02020603050405020304" pitchFamily="18" charset="0"/>
              </a:defRPr>
            </a:lvl1pPr>
            <a:lvl2pPr marL="742950" indent="-285750" defTabSz="612775">
              <a:defRPr sz="2400">
                <a:solidFill>
                  <a:schemeClr val="tx1"/>
                </a:solidFill>
                <a:latin typeface="Times New Roman" panose="02020603050405020304" pitchFamily="18" charset="0"/>
              </a:defRPr>
            </a:lvl2pPr>
            <a:lvl3pPr marL="1143000" indent="-228600" defTabSz="612775">
              <a:defRPr sz="2400">
                <a:solidFill>
                  <a:schemeClr val="tx1"/>
                </a:solidFill>
                <a:latin typeface="Times New Roman" panose="02020603050405020304" pitchFamily="18" charset="0"/>
              </a:defRPr>
            </a:lvl3pPr>
            <a:lvl4pPr marL="1600200" indent="-228600" defTabSz="612775">
              <a:defRPr sz="2400">
                <a:solidFill>
                  <a:schemeClr val="tx1"/>
                </a:solidFill>
                <a:latin typeface="Times New Roman" panose="02020603050405020304" pitchFamily="18" charset="0"/>
              </a:defRPr>
            </a:lvl4pPr>
            <a:lvl5pPr marL="2057400" indent="-228600" defTabSz="612775">
              <a:defRPr sz="2400">
                <a:solidFill>
                  <a:schemeClr val="tx1"/>
                </a:solidFill>
                <a:latin typeface="Times New Roman" panose="02020603050405020304" pitchFamily="18" charset="0"/>
              </a:defRPr>
            </a:lvl5pPr>
            <a:lvl6pPr marL="2514600" indent="-228600" defTabSz="6127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127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127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12775"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zh-CN" sz="3150" b="1" i="1" u="sng" dirty="0">
              <a:solidFill>
                <a:schemeClr val="bg1"/>
              </a:solidFill>
              <a:latin typeface="Arial" panose="020B0604020202020204"/>
              <a:ea typeface="SimSun" panose="02010600030101010101" pitchFamily="2" charset="-122"/>
            </a:endParaRPr>
          </a:p>
        </p:txBody>
      </p:sp>
      <p:sp>
        <p:nvSpPr>
          <p:cNvPr id="70" name="Text Placeholder 5"/>
          <p:cNvSpPr txBox="1"/>
          <p:nvPr/>
        </p:nvSpPr>
        <p:spPr>
          <a:xfrm>
            <a:off x="2667000" y="762078"/>
            <a:ext cx="27432000" cy="1124238"/>
          </a:xfrm>
          <a:prstGeom prst="rect">
            <a:avLst/>
          </a:prstGeom>
        </p:spPr>
        <p:txBody>
          <a:bodyPr lIns="0" tIns="0" rIns="0" bIns="0">
            <a:noAutofit/>
          </a:bodyPr>
          <a:lstStyle>
            <a:defPPr>
              <a:defRPr kern="1200"/>
            </a:defPPr>
            <a:lvl1pPr marL="0" marR="0" indent="0" algn="l" defTabSz="3783330"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anose="020B0903020102020204" pitchFamily="34" charset="0"/>
                <a:ea typeface="+mn-ea"/>
                <a:cs typeface="+mn-cs"/>
              </a:defRPr>
            </a:lvl1pPr>
            <a:lvl2pPr marL="1880235" indent="0" algn="l" defTabSz="3761105" rtl="0" eaLnBrk="1" latinLnBrk="0" hangingPunct="1">
              <a:spcBef>
                <a:spcPct val="20000"/>
              </a:spcBef>
              <a:buFontTx/>
              <a:buNone/>
              <a:defRPr sz="11500" kern="1200">
                <a:solidFill>
                  <a:schemeClr val="tx1"/>
                </a:solidFill>
                <a:latin typeface="+mn-lt"/>
                <a:ea typeface="+mn-ea"/>
                <a:cs typeface="+mn-cs"/>
              </a:defRPr>
            </a:lvl2pPr>
            <a:lvl3pPr marL="3761105" indent="0" algn="l" defTabSz="3761105" rtl="0" eaLnBrk="1" latinLnBrk="0" hangingPunct="1">
              <a:spcBef>
                <a:spcPct val="20000"/>
              </a:spcBef>
              <a:buFontTx/>
              <a:buNone/>
              <a:defRPr sz="9900" kern="1200">
                <a:solidFill>
                  <a:schemeClr val="tx1"/>
                </a:solidFill>
                <a:latin typeface="+mn-lt"/>
                <a:ea typeface="+mn-ea"/>
                <a:cs typeface="+mn-cs"/>
              </a:defRPr>
            </a:lvl3pPr>
            <a:lvl4pPr marL="5641340" indent="0" algn="l" defTabSz="3761105" rtl="0" eaLnBrk="1" latinLnBrk="0" hangingPunct="1">
              <a:spcBef>
                <a:spcPct val="20000"/>
              </a:spcBef>
              <a:buFontTx/>
              <a:buNone/>
              <a:defRPr sz="8200" kern="1200">
                <a:solidFill>
                  <a:schemeClr val="tx1"/>
                </a:solidFill>
                <a:latin typeface="+mn-lt"/>
                <a:ea typeface="+mn-ea"/>
                <a:cs typeface="+mn-cs"/>
              </a:defRPr>
            </a:lvl4pPr>
            <a:lvl5pPr marL="7522210" indent="0" algn="l" defTabSz="3761105" rtl="0" eaLnBrk="1" latinLnBrk="0" hangingPunct="1">
              <a:spcBef>
                <a:spcPct val="20000"/>
              </a:spcBef>
              <a:buFontTx/>
              <a:buNone/>
              <a:defRPr sz="8200" kern="1200">
                <a:solidFill>
                  <a:schemeClr val="tx1"/>
                </a:solidFill>
                <a:latin typeface="+mn-lt"/>
                <a:ea typeface="+mn-ea"/>
                <a:cs typeface="+mn-cs"/>
              </a:defRPr>
            </a:lvl5pPr>
            <a:lvl6pPr marL="1034288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6pPr>
            <a:lvl7pPr marL="1222375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7pPr>
            <a:lvl8pPr marL="1410398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8pPr>
            <a:lvl9pPr marL="1598485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9pPr>
          </a:lstStyle>
          <a:p>
            <a:pPr algn="ctr" defTabSz="2820670">
              <a:spcBef>
                <a:spcPct val="20000"/>
              </a:spcBef>
              <a:defRPr/>
            </a:pPr>
            <a:r>
              <a:rPr lang="en-US" sz="6600" dirty="0">
                <a:solidFill>
                  <a:schemeClr val="bg1"/>
                </a:solidFill>
              </a:rPr>
              <a:t>AN INFANT INCUBATOR DESIGN FOR INTERMITTENT TO ELECTRICITY</a:t>
            </a:r>
            <a:endParaRPr lang="en-US" sz="6400" b="1" dirty="0">
              <a:solidFill>
                <a:schemeClr val="bg1"/>
              </a:solidFill>
              <a:effectLst/>
              <a:latin typeface="Quattrocento" panose="02020502030000000404" pitchFamily="18" charset="0"/>
            </a:endParaRPr>
          </a:p>
        </p:txBody>
      </p:sp>
      <p:sp>
        <p:nvSpPr>
          <p:cNvPr id="71" name="Text Placeholder 5"/>
          <p:cNvSpPr txBox="1"/>
          <p:nvPr/>
        </p:nvSpPr>
        <p:spPr>
          <a:xfrm>
            <a:off x="2286000" y="1752331"/>
            <a:ext cx="27889200" cy="3754120"/>
          </a:xfrm>
          <a:prstGeom prst="rect">
            <a:avLst/>
          </a:prstGeom>
        </p:spPr>
        <p:txBody>
          <a:bodyPr wrap="square" lIns="0" tIns="0" rIns="0" bIns="0">
            <a:spAutoFit/>
          </a:bodyPr>
          <a:lstStyle>
            <a:defPPr>
              <a:defRPr kern="1200"/>
            </a:defPPr>
            <a:lvl1pPr marL="0" marR="0" indent="0" algn="l" defTabSz="3761105" rtl="0" eaLnBrk="1" fontAlgn="auto" latinLnBrk="0" hangingPunct="1">
              <a:lnSpc>
                <a:spcPct val="100000"/>
              </a:lnSpc>
              <a:spcBef>
                <a:spcPct val="20000"/>
              </a:spcBef>
              <a:spcAft>
                <a:spcPct val="0"/>
              </a:spcAft>
              <a:buClrTx/>
              <a:buSzTx/>
              <a:buFont typeface="Arial" panose="020B0604020202020204" pitchFamily="34" charset="0"/>
              <a:buNone/>
              <a:defRPr sz="6000" kern="1200" baseline="0">
                <a:solidFill>
                  <a:schemeClr val="tx2"/>
                </a:solidFill>
                <a:latin typeface="Franklin Gothic Heavy" panose="020B0903020102020204" pitchFamily="34" charset="0"/>
                <a:ea typeface="+mn-ea"/>
                <a:cs typeface="+mn-cs"/>
              </a:defRPr>
            </a:lvl1pPr>
            <a:lvl2pPr marL="1880235" indent="0" algn="l" defTabSz="3761105" rtl="0" eaLnBrk="1" latinLnBrk="0" hangingPunct="1">
              <a:spcBef>
                <a:spcPct val="20000"/>
              </a:spcBef>
              <a:buFontTx/>
              <a:buNone/>
              <a:defRPr sz="11500" kern="1200">
                <a:solidFill>
                  <a:schemeClr val="tx1"/>
                </a:solidFill>
                <a:latin typeface="+mn-lt"/>
                <a:ea typeface="+mn-ea"/>
                <a:cs typeface="+mn-cs"/>
              </a:defRPr>
            </a:lvl2pPr>
            <a:lvl3pPr marL="3761105" indent="0" algn="l" defTabSz="3761105" rtl="0" eaLnBrk="1" latinLnBrk="0" hangingPunct="1">
              <a:spcBef>
                <a:spcPct val="20000"/>
              </a:spcBef>
              <a:buFontTx/>
              <a:buNone/>
              <a:defRPr sz="9900" kern="1200">
                <a:solidFill>
                  <a:schemeClr val="tx1"/>
                </a:solidFill>
                <a:latin typeface="+mn-lt"/>
                <a:ea typeface="+mn-ea"/>
                <a:cs typeface="+mn-cs"/>
              </a:defRPr>
            </a:lvl3pPr>
            <a:lvl4pPr marL="5641340" indent="0" algn="l" defTabSz="3761105" rtl="0" eaLnBrk="1" latinLnBrk="0" hangingPunct="1">
              <a:spcBef>
                <a:spcPct val="20000"/>
              </a:spcBef>
              <a:buFontTx/>
              <a:buNone/>
              <a:defRPr sz="8200" kern="1200">
                <a:solidFill>
                  <a:schemeClr val="tx1"/>
                </a:solidFill>
                <a:latin typeface="+mn-lt"/>
                <a:ea typeface="+mn-ea"/>
                <a:cs typeface="+mn-cs"/>
              </a:defRPr>
            </a:lvl4pPr>
            <a:lvl5pPr marL="7522210" indent="0" algn="l" defTabSz="3761105" rtl="0" eaLnBrk="1" latinLnBrk="0" hangingPunct="1">
              <a:spcBef>
                <a:spcPct val="20000"/>
              </a:spcBef>
              <a:buFontTx/>
              <a:buNone/>
              <a:defRPr sz="8200" kern="1200">
                <a:solidFill>
                  <a:schemeClr val="tx1"/>
                </a:solidFill>
                <a:latin typeface="+mn-lt"/>
                <a:ea typeface="+mn-ea"/>
                <a:cs typeface="+mn-cs"/>
              </a:defRPr>
            </a:lvl5pPr>
            <a:lvl6pPr marL="1034288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6pPr>
            <a:lvl7pPr marL="1222375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7pPr>
            <a:lvl8pPr marL="1410398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8pPr>
            <a:lvl9pPr marL="1598485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9pPr>
          </a:lstStyle>
          <a:p>
            <a:pPr algn="ctr"/>
            <a:r>
              <a:rPr lang="en-US" altLang="en-GB" sz="4400" noProof="1">
                <a:solidFill>
                  <a:schemeClr val="bg1"/>
                </a:solidFill>
              </a:rPr>
              <a:t>Okwuegbulem, Anthony</a:t>
            </a:r>
            <a:r>
              <a:rPr lang="en-US" altLang="en-GB" sz="4400" baseline="30000" noProof="1">
                <a:solidFill>
                  <a:schemeClr val="bg1"/>
                </a:solidFill>
              </a:rPr>
              <a:t>1</a:t>
            </a:r>
            <a:r>
              <a:rPr lang="en-US" altLang="en-GB" sz="4400" noProof="1">
                <a:solidFill>
                  <a:schemeClr val="bg1"/>
                </a:solidFill>
              </a:rPr>
              <a:t> Chukwudi, Francis.O.</a:t>
            </a:r>
            <a:r>
              <a:rPr lang="en-US" altLang="en-GB" sz="4400" baseline="30000" noProof="1">
                <a:solidFill>
                  <a:schemeClr val="bg1"/>
                </a:solidFill>
              </a:rPr>
              <a:t>1</a:t>
            </a:r>
            <a:r>
              <a:rPr lang="en-US" altLang="en-GB" sz="4400" noProof="1">
                <a:solidFill>
                  <a:schemeClr val="bg1"/>
                </a:solidFill>
              </a:rPr>
              <a:t> Ephraim, Dominic E.</a:t>
            </a:r>
            <a:r>
              <a:rPr lang="en-US" altLang="en-GB" sz="4400" baseline="30000" noProof="1">
                <a:solidFill>
                  <a:schemeClr val="bg1"/>
                </a:solidFill>
              </a:rPr>
              <a:t>1</a:t>
            </a:r>
            <a:r>
              <a:rPr lang="en-US" altLang="en-GB" sz="4400" noProof="1">
                <a:solidFill>
                  <a:schemeClr val="bg1"/>
                </a:solidFill>
              </a:rPr>
              <a:t> Abe Olaoluwa, O</a:t>
            </a:r>
            <a:r>
              <a:rPr lang="en-US" altLang="en-GB" sz="4400" baseline="30000" noProof="1">
                <a:solidFill>
                  <a:schemeClr val="bg1"/>
                </a:solidFill>
              </a:rPr>
              <a:t>2</a:t>
            </a:r>
            <a:r>
              <a:rPr lang="en-US" altLang="en-GB" sz="4400" noProof="1">
                <a:solidFill>
                  <a:schemeClr val="bg1"/>
                </a:solidFill>
              </a:rPr>
              <a:t> Alele, Grace.O.,</a:t>
            </a:r>
            <a:r>
              <a:rPr lang="en-US" altLang="en-GB" sz="4400" baseline="30000" noProof="1">
                <a:solidFill>
                  <a:schemeClr val="bg1"/>
                </a:solidFill>
              </a:rPr>
              <a:t>3</a:t>
            </a:r>
            <a:r>
              <a:rPr lang="en-US" altLang="en-GB" sz="4400" noProof="1">
                <a:solidFill>
                  <a:schemeClr val="bg1"/>
                </a:solidFill>
              </a:rPr>
              <a:t> Olutosoye, Taiwo. C.,</a:t>
            </a:r>
            <a:r>
              <a:rPr lang="en-US" altLang="en-GB" sz="4400" baseline="30000" noProof="1">
                <a:solidFill>
                  <a:schemeClr val="bg1"/>
                </a:solidFill>
              </a:rPr>
              <a:t>4</a:t>
            </a:r>
            <a:r>
              <a:rPr lang="en-US" altLang="en-GB" sz="4400" noProof="1">
                <a:solidFill>
                  <a:schemeClr val="bg1"/>
                </a:solidFill>
              </a:rPr>
              <a:t> Olumati Aroumachi. K., Oludayo, Kayode. E.</a:t>
            </a:r>
            <a:endParaRPr lang="en-US" altLang="en-GB" sz="4400" noProof="1">
              <a:solidFill>
                <a:schemeClr val="bg1"/>
              </a:solidFill>
            </a:endParaRPr>
          </a:p>
          <a:p>
            <a:pPr algn="ctr"/>
            <a:r>
              <a:rPr lang="en-US" sz="4400" noProof="1">
                <a:solidFill>
                  <a:schemeClr val="bg1"/>
                </a:solidFill>
              </a:rPr>
              <a:t>Biomedical Engineering Department</a:t>
            </a:r>
            <a:endParaRPr lang="en-US" sz="4400" noProof="1">
              <a:solidFill>
                <a:schemeClr val="bg1"/>
              </a:solidFill>
            </a:endParaRPr>
          </a:p>
          <a:p>
            <a:pPr algn="ctr"/>
            <a:r>
              <a:rPr lang="en-US" sz="4400" noProof="1">
                <a:solidFill>
                  <a:schemeClr val="bg1"/>
                </a:solidFill>
              </a:rPr>
              <a:t>University of Ibadan, Ibadan</a:t>
            </a:r>
            <a:endParaRPr lang="en-US" sz="4400" noProof="1">
              <a:solidFill>
                <a:schemeClr val="bg1"/>
              </a:solidFill>
            </a:endParaRPr>
          </a:p>
          <a:p>
            <a:pPr algn="ctr">
              <a:defRPr/>
            </a:pPr>
            <a:endParaRPr lang="en-US" sz="4200" dirty="0">
              <a:solidFill>
                <a:schemeClr val="bg1"/>
              </a:solidFill>
              <a:effectLst/>
              <a:latin typeface="Quattrocento" panose="02020502030000000404" pitchFamily="18" charset="0"/>
              <a:cs typeface="Arial" panose="020B0604020202020204" pitchFamily="34" charset="0"/>
            </a:endParaRPr>
          </a:p>
        </p:txBody>
      </p:sp>
      <p:sp>
        <p:nvSpPr>
          <p:cNvPr id="75" name="Rectangle 74"/>
          <p:cNvSpPr/>
          <p:nvPr/>
        </p:nvSpPr>
        <p:spPr>
          <a:xfrm>
            <a:off x="914399" y="6643319"/>
            <a:ext cx="15072571" cy="1341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just"/>
            <a:r>
              <a:rPr lang="en-US" sz="2800" dirty="0"/>
              <a:t>.</a:t>
            </a:r>
            <a:endParaRPr lang="en-US" sz="2800" dirty="0"/>
          </a:p>
          <a:p>
            <a:pPr algn="ctr"/>
            <a:endParaRPr lang="en-US" sz="7200" dirty="0">
              <a:latin typeface="+mj-lt"/>
            </a:endParaRPr>
          </a:p>
        </p:txBody>
      </p:sp>
      <p:sp>
        <p:nvSpPr>
          <p:cNvPr id="73" name="TextBox 19"/>
          <p:cNvSpPr txBox="1">
            <a:spLocks noChangeArrowheads="1"/>
          </p:cNvSpPr>
          <p:nvPr/>
        </p:nvSpPr>
        <p:spPr bwMode="auto">
          <a:xfrm>
            <a:off x="1259223" y="6987926"/>
            <a:ext cx="14382924" cy="748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panose="020B0604020202020204"/>
                <a:ea typeface="MS PGothic" panose="020B0600070205080204" pitchFamily="-106" charset="-128"/>
              </a:defRPr>
            </a:lvl1pPr>
            <a:lvl2pPr eaLnBrk="0" hangingPunct="0">
              <a:defRPr sz="2000">
                <a:solidFill>
                  <a:schemeClr val="tx1"/>
                </a:solidFill>
                <a:latin typeface="Arial" panose="020B0604020202020204"/>
                <a:ea typeface="MS PGothic" panose="020B0600070205080204" pitchFamily="-106" charset="-128"/>
              </a:defRPr>
            </a:lvl2pPr>
            <a:lvl3pPr marL="1143000" indent="-228600" eaLnBrk="0" hangingPunct="0">
              <a:defRPr sz="2000">
                <a:solidFill>
                  <a:schemeClr val="tx1"/>
                </a:solidFill>
                <a:latin typeface="Arial" panose="020B0604020202020204"/>
                <a:ea typeface="MS PGothic" panose="020B0600070205080204" pitchFamily="-106" charset="-128"/>
              </a:defRPr>
            </a:lvl3pPr>
            <a:lvl4pPr marL="1600200" indent="-228600" eaLnBrk="0" hangingPunct="0">
              <a:defRPr sz="2000">
                <a:solidFill>
                  <a:schemeClr val="tx1"/>
                </a:solidFill>
                <a:latin typeface="Arial" panose="020B0604020202020204"/>
                <a:ea typeface="MS PGothic" panose="020B0600070205080204" pitchFamily="-106" charset="-128"/>
              </a:defRPr>
            </a:lvl4pPr>
            <a:lvl5pPr marL="2057400" indent="-228600" eaLnBrk="0" hangingPunct="0">
              <a:defRPr sz="2000">
                <a:solidFill>
                  <a:schemeClr val="tx1"/>
                </a:solidFill>
                <a:latin typeface="Arial" panose="020B0604020202020204"/>
                <a:ea typeface="MS PGothic"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9pPr>
          </a:lstStyle>
          <a:p>
            <a:pPr algn="just">
              <a:lnSpc>
                <a:spcPct val="110000"/>
              </a:lnSpc>
            </a:pPr>
            <a:r>
              <a:rPr lang="en-US" sz="4400" dirty="0"/>
              <a:t>Preterm infant deaths are often caused by heat loss and dehydration as the prematurely-born babies cannot regulate their body temperatures when temperature of the environment changes. This can be prevented through the administration of proper medical care with the help of an incubator lasting for a long period of time even when there is power outage. However, most incubators run on electricity, therefore countries like Nigeria where there is acute shortage of electricity, the existing expensive infant incubator is of little or no use</a:t>
            </a:r>
            <a:endParaRPr lang="en-US" sz="4400" dirty="0">
              <a:effectLst/>
              <a:latin typeface="Quattrocento Sans" panose="020B0502050000020003" pitchFamily="34" charset="0"/>
              <a:cs typeface="Arial" panose="020B0604020202020204" pitchFamily="34" charset="0"/>
            </a:endParaRPr>
          </a:p>
        </p:txBody>
      </p:sp>
      <p:sp>
        <p:nvSpPr>
          <p:cNvPr id="74" name="Rectangle 10"/>
          <p:cNvSpPr>
            <a:spLocks noChangeArrowheads="1"/>
          </p:cNvSpPr>
          <p:nvPr/>
        </p:nvSpPr>
        <p:spPr bwMode="auto">
          <a:xfrm>
            <a:off x="914399" y="5867400"/>
            <a:ext cx="15072571" cy="914400"/>
          </a:xfrm>
          <a:prstGeom prst="snipRoundRect">
            <a:avLst>
              <a:gd name="adj1" fmla="val 0"/>
              <a:gd name="adj2" fmla="val 50000"/>
            </a:avLst>
          </a:prstGeom>
          <a:solidFill>
            <a:srgbClr val="3684A0"/>
          </a:solidFill>
          <a:ln w="12700">
            <a:noFill/>
            <a:miter lim="800000"/>
          </a:ln>
        </p:spPr>
        <p:txBody>
          <a:bodyPr wrap="none" lIns="205740" tIns="54864" rIns="205740" bIns="51422" anchor="ctr" anchorCtr="0"/>
          <a:lstStyle>
            <a:defPPr>
              <a:defRPr kern="1200"/>
            </a:defPPr>
          </a:lstStyle>
          <a:p>
            <a:pPr defTabSz="3526790">
              <a:defRPr/>
            </a:pPr>
            <a:r>
              <a:rPr lang="en-US" sz="3600" b="1" dirty="0">
                <a:solidFill>
                  <a:schemeClr val="bg1"/>
                </a:solidFill>
                <a:effectLst/>
                <a:latin typeface="Quattrocento" panose="02020502030000000404" pitchFamily="18" charset="0"/>
              </a:rPr>
              <a:t>PROBLEM STATEMENT</a:t>
            </a:r>
            <a:endParaRPr lang="en-US" sz="3600" b="1" dirty="0">
              <a:solidFill>
                <a:schemeClr val="bg1"/>
              </a:solidFill>
              <a:effectLst/>
              <a:latin typeface="Quattrocento" panose="02020502030000000404" pitchFamily="18" charset="0"/>
            </a:endParaRPr>
          </a:p>
        </p:txBody>
      </p:sp>
      <p:sp>
        <p:nvSpPr>
          <p:cNvPr id="85" name="Rectangle 84"/>
          <p:cNvSpPr/>
          <p:nvPr/>
        </p:nvSpPr>
        <p:spPr>
          <a:xfrm>
            <a:off x="16927747" y="6503203"/>
            <a:ext cx="15072571" cy="13557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latin typeface="+mj-lt"/>
            </a:endParaRPr>
          </a:p>
        </p:txBody>
      </p:sp>
      <p:sp>
        <p:nvSpPr>
          <p:cNvPr id="86" name="TextBox 19"/>
          <p:cNvSpPr txBox="1">
            <a:spLocks noChangeArrowheads="1"/>
          </p:cNvSpPr>
          <p:nvPr/>
        </p:nvSpPr>
        <p:spPr bwMode="auto">
          <a:xfrm>
            <a:off x="17272571" y="6987927"/>
            <a:ext cx="14382924" cy="492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panose="020B0604020202020204"/>
                <a:ea typeface="MS PGothic" panose="020B0600070205080204" pitchFamily="-106" charset="-128"/>
              </a:defRPr>
            </a:lvl1pPr>
            <a:lvl2pPr eaLnBrk="0" hangingPunct="0">
              <a:defRPr sz="2000">
                <a:solidFill>
                  <a:schemeClr val="tx1"/>
                </a:solidFill>
                <a:latin typeface="Arial" panose="020B0604020202020204"/>
                <a:ea typeface="MS PGothic" panose="020B0600070205080204" pitchFamily="-106" charset="-128"/>
              </a:defRPr>
            </a:lvl2pPr>
            <a:lvl3pPr marL="1143000" indent="-228600" eaLnBrk="0" hangingPunct="0">
              <a:defRPr sz="2000">
                <a:solidFill>
                  <a:schemeClr val="tx1"/>
                </a:solidFill>
                <a:latin typeface="Arial" panose="020B0604020202020204"/>
                <a:ea typeface="MS PGothic" panose="020B0600070205080204" pitchFamily="-106" charset="-128"/>
              </a:defRPr>
            </a:lvl3pPr>
            <a:lvl4pPr marL="1600200" indent="-228600" eaLnBrk="0" hangingPunct="0">
              <a:defRPr sz="2000">
                <a:solidFill>
                  <a:schemeClr val="tx1"/>
                </a:solidFill>
                <a:latin typeface="Arial" panose="020B0604020202020204"/>
                <a:ea typeface="MS PGothic" panose="020B0600070205080204" pitchFamily="-106" charset="-128"/>
              </a:defRPr>
            </a:lvl4pPr>
            <a:lvl5pPr marL="2057400" indent="-228600" eaLnBrk="0" hangingPunct="0">
              <a:defRPr sz="2000">
                <a:solidFill>
                  <a:schemeClr val="tx1"/>
                </a:solidFill>
                <a:latin typeface="Arial" panose="020B0604020202020204"/>
                <a:ea typeface="MS PGothic"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9pPr>
          </a:lstStyle>
          <a:p>
            <a:pPr algn="just">
              <a:lnSpc>
                <a:spcPct val="110000"/>
              </a:lnSpc>
            </a:pPr>
            <a:r>
              <a:rPr lang="en-US" sz="4400" dirty="0"/>
              <a:t>The era of energy savings plus the system power backup makes the designed infant incubator have much impact to the society, being a relevant medical device that provides controlled environments for preterm babies with illness or disability and will also serve like a second womb or a safe bubble surrounding the baby.</a:t>
            </a:r>
            <a:endParaRPr lang="en-US" sz="4400" dirty="0"/>
          </a:p>
          <a:p>
            <a:pPr algn="just">
              <a:lnSpc>
                <a:spcPct val="110000"/>
              </a:lnSpc>
            </a:pPr>
            <a:endParaRPr lang="en-US" sz="2400" dirty="0">
              <a:effectLst/>
              <a:latin typeface="Quattrocento Sans" panose="020B0502050000020003" pitchFamily="34" charset="0"/>
              <a:cs typeface="Arial" panose="020B0604020202020204" pitchFamily="34" charset="0"/>
            </a:endParaRPr>
          </a:p>
        </p:txBody>
      </p:sp>
      <p:sp>
        <p:nvSpPr>
          <p:cNvPr id="87" name="Rectangle 10"/>
          <p:cNvSpPr>
            <a:spLocks noChangeArrowheads="1"/>
          </p:cNvSpPr>
          <p:nvPr/>
        </p:nvSpPr>
        <p:spPr bwMode="auto">
          <a:xfrm>
            <a:off x="16927747" y="5867401"/>
            <a:ext cx="15072571" cy="914400"/>
          </a:xfrm>
          <a:prstGeom prst="snipRoundRect">
            <a:avLst>
              <a:gd name="adj1" fmla="val 0"/>
              <a:gd name="adj2" fmla="val 50000"/>
            </a:avLst>
          </a:prstGeom>
          <a:solidFill>
            <a:srgbClr val="664F93"/>
          </a:solidFill>
          <a:ln w="12700">
            <a:noFill/>
            <a:miter lim="800000"/>
          </a:ln>
        </p:spPr>
        <p:txBody>
          <a:bodyPr wrap="none" lIns="205740" tIns="54864" rIns="205740" bIns="51422" anchor="ctr" anchorCtr="0"/>
          <a:lstStyle>
            <a:defPPr>
              <a:defRPr kern="1200"/>
            </a:defPPr>
          </a:lstStyle>
          <a:p>
            <a:pPr defTabSz="3526790">
              <a:defRPr/>
            </a:pPr>
            <a:r>
              <a:rPr lang="en-US" sz="3600" b="1" dirty="0">
                <a:solidFill>
                  <a:schemeClr val="bg1"/>
                </a:solidFill>
                <a:effectLst/>
                <a:latin typeface="Quattrocento" panose="02020502030000000404" pitchFamily="18" charset="0"/>
              </a:rPr>
              <a:t>ECONOMIC IMPORTANCE</a:t>
            </a:r>
            <a:endParaRPr lang="en-US" sz="3600" b="1" dirty="0">
              <a:solidFill>
                <a:schemeClr val="bg1"/>
              </a:solidFill>
              <a:effectLst/>
              <a:latin typeface="Quattrocento" panose="02020502030000000404" pitchFamily="18" charset="0"/>
            </a:endParaRPr>
          </a:p>
        </p:txBody>
      </p:sp>
      <p:sp>
        <p:nvSpPr>
          <p:cNvPr id="88" name="Rectangle 87"/>
          <p:cNvSpPr/>
          <p:nvPr/>
        </p:nvSpPr>
        <p:spPr>
          <a:xfrm>
            <a:off x="914399" y="21414927"/>
            <a:ext cx="15072571" cy="22161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solidFill>
                <a:srgbClr val="B1B2C3"/>
              </a:solidFill>
              <a:latin typeface="+mj-lt"/>
            </a:endParaRPr>
          </a:p>
        </p:txBody>
      </p:sp>
      <p:sp>
        <p:nvSpPr>
          <p:cNvPr id="89" name="TextBox 19"/>
          <p:cNvSpPr txBox="1">
            <a:spLocks noChangeArrowheads="1"/>
          </p:cNvSpPr>
          <p:nvPr/>
        </p:nvSpPr>
        <p:spPr bwMode="auto">
          <a:xfrm>
            <a:off x="1259205" y="22030690"/>
            <a:ext cx="14382750" cy="444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noAutofit/>
          </a:bodyPr>
          <a:lstStyle>
            <a:defPPr>
              <a:defRPr kern="1200"/>
            </a:defPPr>
            <a:lvl1pPr eaLnBrk="0" hangingPunct="0">
              <a:defRPr sz="2000">
                <a:solidFill>
                  <a:schemeClr val="tx1"/>
                </a:solidFill>
                <a:latin typeface="Arial" panose="020B0604020202020204"/>
                <a:ea typeface="MS PGothic" panose="020B0600070205080204" pitchFamily="-106" charset="-128"/>
              </a:defRPr>
            </a:lvl1pPr>
            <a:lvl2pPr eaLnBrk="0" hangingPunct="0">
              <a:defRPr sz="2000">
                <a:solidFill>
                  <a:schemeClr val="tx1"/>
                </a:solidFill>
                <a:latin typeface="Arial" panose="020B0604020202020204"/>
                <a:ea typeface="MS PGothic" panose="020B0600070205080204" pitchFamily="-106" charset="-128"/>
              </a:defRPr>
            </a:lvl2pPr>
            <a:lvl3pPr marL="1143000" indent="-228600" eaLnBrk="0" hangingPunct="0">
              <a:defRPr sz="2000">
                <a:solidFill>
                  <a:schemeClr val="tx1"/>
                </a:solidFill>
                <a:latin typeface="Arial" panose="020B0604020202020204"/>
                <a:ea typeface="MS PGothic" panose="020B0600070205080204" pitchFamily="-106" charset="-128"/>
              </a:defRPr>
            </a:lvl3pPr>
            <a:lvl4pPr marL="1600200" indent="-228600" eaLnBrk="0" hangingPunct="0">
              <a:defRPr sz="2000">
                <a:solidFill>
                  <a:schemeClr val="tx1"/>
                </a:solidFill>
                <a:latin typeface="Arial" panose="020B0604020202020204"/>
                <a:ea typeface="MS PGothic" panose="020B0600070205080204" pitchFamily="-106" charset="-128"/>
              </a:defRPr>
            </a:lvl4pPr>
            <a:lvl5pPr marL="2057400" indent="-228600" eaLnBrk="0" hangingPunct="0">
              <a:defRPr sz="2000">
                <a:solidFill>
                  <a:schemeClr val="tx1"/>
                </a:solidFill>
                <a:latin typeface="Arial" panose="020B0604020202020204"/>
                <a:ea typeface="MS PGothic"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9pPr>
          </a:lstStyle>
          <a:p>
            <a:pPr algn="just">
              <a:lnSpc>
                <a:spcPct val="110000"/>
              </a:lnSpc>
            </a:pPr>
            <a:r>
              <a:rPr lang="en-US" sz="4400" dirty="0"/>
              <a:t>The incubator consists of a 12v/150w PTC heater, filtered fans for warmed air circulation, an Arduino Uno Board using Atmega328p microcontroller, a container of distilled water for humidity, and a 12v/15Ah inbuilt battery backup power pack which can last up to 120mins. </a:t>
            </a:r>
            <a:endParaRPr lang="en-US" sz="4400" dirty="0"/>
          </a:p>
          <a:p>
            <a:pPr algn="just">
              <a:lnSpc>
                <a:spcPct val="110000"/>
              </a:lnSpc>
            </a:pPr>
            <a:endParaRPr lang="en-US" sz="2400" dirty="0">
              <a:effectLst/>
              <a:latin typeface="Quattrocento Sans" panose="020B0502050000020003" pitchFamily="34" charset="0"/>
              <a:cs typeface="Arial" panose="020B0604020202020204" pitchFamily="34" charset="0"/>
            </a:endParaRPr>
          </a:p>
        </p:txBody>
      </p:sp>
      <p:sp>
        <p:nvSpPr>
          <p:cNvPr id="90" name="Rectangle 10"/>
          <p:cNvSpPr>
            <a:spLocks noChangeArrowheads="1"/>
          </p:cNvSpPr>
          <p:nvPr/>
        </p:nvSpPr>
        <p:spPr bwMode="auto">
          <a:xfrm>
            <a:off x="914399" y="20918757"/>
            <a:ext cx="15072571" cy="914400"/>
          </a:xfrm>
          <a:prstGeom prst="snipRoundRect">
            <a:avLst>
              <a:gd name="adj1" fmla="val 0"/>
              <a:gd name="adj2" fmla="val 50000"/>
            </a:avLst>
          </a:prstGeom>
          <a:solidFill>
            <a:srgbClr val="664F93"/>
          </a:solidFill>
          <a:ln w="12700">
            <a:noFill/>
            <a:miter lim="800000"/>
          </a:ln>
        </p:spPr>
        <p:txBody>
          <a:bodyPr wrap="none" lIns="205740" tIns="54864" rIns="205740" bIns="51422" anchor="ctr" anchorCtr="0"/>
          <a:lstStyle>
            <a:defPPr>
              <a:defRPr kern="1200"/>
            </a:defPPr>
          </a:lstStyle>
          <a:p>
            <a:pPr defTabSz="3526790">
              <a:defRPr/>
            </a:pPr>
            <a:r>
              <a:rPr lang="en-US" sz="3600" b="1">
                <a:solidFill>
                  <a:schemeClr val="bg1"/>
                </a:solidFill>
                <a:effectLst/>
                <a:latin typeface="Quattrocento" panose="02020502030000000404" pitchFamily="18" charset="0"/>
              </a:rPr>
              <a:t>Methodology</a:t>
            </a:r>
            <a:endParaRPr lang="en-US" sz="3600" b="1">
              <a:solidFill>
                <a:schemeClr val="bg1"/>
              </a:solidFill>
              <a:effectLst/>
              <a:latin typeface="Quattrocento" panose="02020502030000000404" pitchFamily="18" charset="0"/>
            </a:endParaRPr>
          </a:p>
        </p:txBody>
      </p:sp>
      <p:sp>
        <p:nvSpPr>
          <p:cNvPr id="91" name="Rectangle 90"/>
          <p:cNvSpPr/>
          <p:nvPr/>
        </p:nvSpPr>
        <p:spPr>
          <a:xfrm>
            <a:off x="16931429" y="29612202"/>
            <a:ext cx="15072571" cy="4203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latin typeface="+mj-lt"/>
            </a:endParaRPr>
          </a:p>
        </p:txBody>
      </p:sp>
      <p:sp>
        <p:nvSpPr>
          <p:cNvPr id="92" name="TextBox 19"/>
          <p:cNvSpPr txBox="1">
            <a:spLocks noChangeArrowheads="1"/>
          </p:cNvSpPr>
          <p:nvPr/>
        </p:nvSpPr>
        <p:spPr bwMode="auto">
          <a:xfrm>
            <a:off x="17272569" y="29872271"/>
            <a:ext cx="14386607" cy="86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panose="020B0604020202020204"/>
                <a:ea typeface="MS PGothic" panose="020B0600070205080204" pitchFamily="-106" charset="-128"/>
              </a:defRPr>
            </a:lvl1pPr>
            <a:lvl2pPr eaLnBrk="0" hangingPunct="0">
              <a:defRPr sz="2000">
                <a:solidFill>
                  <a:schemeClr val="tx1"/>
                </a:solidFill>
                <a:latin typeface="Arial" panose="020B0604020202020204"/>
                <a:ea typeface="MS PGothic" panose="020B0600070205080204" pitchFamily="-106" charset="-128"/>
              </a:defRPr>
            </a:lvl2pPr>
            <a:lvl3pPr marL="1143000" indent="-228600" eaLnBrk="0" hangingPunct="0">
              <a:defRPr sz="2000">
                <a:solidFill>
                  <a:schemeClr val="tx1"/>
                </a:solidFill>
                <a:latin typeface="Arial" panose="020B0604020202020204"/>
                <a:ea typeface="MS PGothic" panose="020B0600070205080204" pitchFamily="-106" charset="-128"/>
              </a:defRPr>
            </a:lvl3pPr>
            <a:lvl4pPr marL="1600200" indent="-228600" eaLnBrk="0" hangingPunct="0">
              <a:defRPr sz="2000">
                <a:solidFill>
                  <a:schemeClr val="tx1"/>
                </a:solidFill>
                <a:latin typeface="Arial" panose="020B0604020202020204"/>
                <a:ea typeface="MS PGothic" panose="020B0600070205080204" pitchFamily="-106" charset="-128"/>
              </a:defRPr>
            </a:lvl4pPr>
            <a:lvl5pPr marL="2057400" indent="-228600" eaLnBrk="0" hangingPunct="0">
              <a:defRPr sz="2000">
                <a:solidFill>
                  <a:schemeClr val="tx1"/>
                </a:solidFill>
                <a:latin typeface="Arial" panose="020B0604020202020204"/>
                <a:ea typeface="MS PGothic"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9pPr>
          </a:lstStyle>
          <a:p>
            <a:pPr algn="just">
              <a:lnSpc>
                <a:spcPct val="110000"/>
              </a:lnSpc>
            </a:pPr>
            <a:r>
              <a:rPr lang="en-US" sz="2400" dirty="0"/>
              <a:t>To have the chamber made with ceramic, interfacing solar panel to the incubator and also increasing the battery rating for more power backup</a:t>
            </a:r>
            <a:endParaRPr lang="en-US" sz="2400" dirty="0">
              <a:effectLst/>
              <a:latin typeface="Quattrocento Sans" panose="020B0502050000020003" pitchFamily="34" charset="0"/>
              <a:cs typeface="Arial" panose="020B0604020202020204" pitchFamily="34" charset="0"/>
            </a:endParaRPr>
          </a:p>
        </p:txBody>
      </p:sp>
      <p:sp>
        <p:nvSpPr>
          <p:cNvPr id="93" name="Rectangle 10"/>
          <p:cNvSpPr>
            <a:spLocks noChangeArrowheads="1"/>
          </p:cNvSpPr>
          <p:nvPr/>
        </p:nvSpPr>
        <p:spPr bwMode="auto">
          <a:xfrm>
            <a:off x="16927746" y="28697802"/>
            <a:ext cx="15072571" cy="914400"/>
          </a:xfrm>
          <a:prstGeom prst="snipRoundRect">
            <a:avLst>
              <a:gd name="adj1" fmla="val 0"/>
              <a:gd name="adj2" fmla="val 46622"/>
            </a:avLst>
          </a:prstGeom>
          <a:solidFill>
            <a:schemeClr val="bg1">
              <a:lumMod val="50000"/>
            </a:schemeClr>
          </a:solidFill>
          <a:ln w="12700">
            <a:noFill/>
            <a:miter lim="800000"/>
          </a:ln>
        </p:spPr>
        <p:txBody>
          <a:bodyPr wrap="none" lIns="205740" tIns="54864" rIns="205740" bIns="51422" anchor="ctr" anchorCtr="0"/>
          <a:lstStyle>
            <a:defPPr>
              <a:defRPr kern="1200"/>
            </a:defPPr>
          </a:lstStyle>
          <a:p>
            <a:pPr defTabSz="3526790">
              <a:defRPr/>
            </a:pPr>
            <a:r>
              <a:rPr lang="en-US" sz="3600" b="1" dirty="0">
                <a:solidFill>
                  <a:schemeClr val="bg1"/>
                </a:solidFill>
                <a:effectLst/>
                <a:latin typeface="Quattrocento" panose="02020502030000000404" pitchFamily="18" charset="0"/>
              </a:rPr>
              <a:t>FUTURE WORK</a:t>
            </a:r>
            <a:endParaRPr lang="en-US" sz="3600" b="1" dirty="0">
              <a:solidFill>
                <a:schemeClr val="bg1"/>
              </a:solidFill>
              <a:effectLst/>
              <a:latin typeface="Quattrocento" panose="02020502030000000404" pitchFamily="18" charset="0"/>
            </a:endParaRPr>
          </a:p>
        </p:txBody>
      </p:sp>
      <p:sp>
        <p:nvSpPr>
          <p:cNvPr id="25" name="Rectangle 24"/>
          <p:cNvSpPr/>
          <p:nvPr/>
        </p:nvSpPr>
        <p:spPr>
          <a:xfrm>
            <a:off x="16927747" y="21414927"/>
            <a:ext cx="15072571" cy="6702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just"/>
            <a:endParaRPr lang="en-US" sz="7200" noProof="1"/>
          </a:p>
        </p:txBody>
      </p:sp>
      <p:sp>
        <p:nvSpPr>
          <p:cNvPr id="26" name="TextBox 19"/>
          <p:cNvSpPr txBox="1">
            <a:spLocks noChangeArrowheads="1"/>
          </p:cNvSpPr>
          <p:nvPr/>
        </p:nvSpPr>
        <p:spPr bwMode="auto">
          <a:xfrm>
            <a:off x="17272571" y="22030541"/>
            <a:ext cx="14382924" cy="492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panose="020B0604020202020204"/>
                <a:ea typeface="MS PGothic" panose="020B0600070205080204" pitchFamily="-106" charset="-128"/>
              </a:defRPr>
            </a:lvl1pPr>
            <a:lvl2pPr eaLnBrk="0" hangingPunct="0">
              <a:defRPr sz="2000">
                <a:solidFill>
                  <a:schemeClr val="tx1"/>
                </a:solidFill>
                <a:latin typeface="Arial" panose="020B0604020202020204"/>
                <a:ea typeface="MS PGothic" panose="020B0600070205080204" pitchFamily="-106" charset="-128"/>
              </a:defRPr>
            </a:lvl2pPr>
            <a:lvl3pPr marL="1143000" indent="-228600" eaLnBrk="0" hangingPunct="0">
              <a:defRPr sz="2000">
                <a:solidFill>
                  <a:schemeClr val="tx1"/>
                </a:solidFill>
                <a:latin typeface="Arial" panose="020B0604020202020204"/>
                <a:ea typeface="MS PGothic" panose="020B0600070205080204" pitchFamily="-106" charset="-128"/>
              </a:defRPr>
            </a:lvl3pPr>
            <a:lvl4pPr marL="1600200" indent="-228600" eaLnBrk="0" hangingPunct="0">
              <a:defRPr sz="2000">
                <a:solidFill>
                  <a:schemeClr val="tx1"/>
                </a:solidFill>
                <a:latin typeface="Arial" panose="020B0604020202020204"/>
                <a:ea typeface="MS PGothic" panose="020B0600070205080204" pitchFamily="-106" charset="-128"/>
              </a:defRPr>
            </a:lvl4pPr>
            <a:lvl5pPr marL="2057400" indent="-228600" eaLnBrk="0" hangingPunct="0">
              <a:defRPr sz="2000">
                <a:solidFill>
                  <a:schemeClr val="tx1"/>
                </a:solidFill>
                <a:latin typeface="Arial" panose="020B0604020202020204"/>
                <a:ea typeface="MS PGothic"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MS PGothic" panose="020B0600070205080204" pitchFamily="-106" charset="-128"/>
              </a:defRPr>
            </a:lvl9pPr>
          </a:lstStyle>
          <a:p>
            <a:pPr algn="just">
              <a:lnSpc>
                <a:spcPct val="110000"/>
              </a:lnSpc>
            </a:pPr>
            <a:r>
              <a:rPr lang="en-US" sz="4400" dirty="0"/>
              <a:t>The proposed solution to the problem stated would be a reduced-cost device using available materials to design and develop an infant incubator which can continuously maintain a temperature within a specified range in order to constantly keep the baby warm even with an intermittent access to electricity. </a:t>
            </a:r>
            <a:endParaRPr lang="en-US" sz="4400" noProof="1"/>
          </a:p>
          <a:p>
            <a:pPr algn="just">
              <a:lnSpc>
                <a:spcPct val="110000"/>
              </a:lnSpc>
            </a:pPr>
            <a:endParaRPr lang="en-US" sz="2400" dirty="0">
              <a:effectLst/>
              <a:latin typeface="Quattrocento Sans" panose="020B0502050000020003" pitchFamily="34" charset="0"/>
              <a:cs typeface="Arial" panose="020B0604020202020204" pitchFamily="34" charset="0"/>
            </a:endParaRPr>
          </a:p>
        </p:txBody>
      </p:sp>
      <p:sp>
        <p:nvSpPr>
          <p:cNvPr id="27" name="Rectangle 10"/>
          <p:cNvSpPr>
            <a:spLocks noChangeArrowheads="1"/>
          </p:cNvSpPr>
          <p:nvPr/>
        </p:nvSpPr>
        <p:spPr bwMode="auto">
          <a:xfrm>
            <a:off x="16927746" y="20536139"/>
            <a:ext cx="15072571" cy="914400"/>
          </a:xfrm>
          <a:prstGeom prst="snipRoundRect">
            <a:avLst>
              <a:gd name="adj1" fmla="val 0"/>
              <a:gd name="adj2" fmla="val 50000"/>
            </a:avLst>
          </a:prstGeom>
          <a:solidFill>
            <a:srgbClr val="3684A0"/>
          </a:solidFill>
          <a:ln w="12700">
            <a:noFill/>
            <a:miter lim="800000"/>
          </a:ln>
        </p:spPr>
        <p:txBody>
          <a:bodyPr wrap="none" lIns="205740" tIns="54864" rIns="205740" bIns="51422" anchor="ctr" anchorCtr="0"/>
          <a:lstStyle>
            <a:defPPr>
              <a:defRPr kern="1200"/>
            </a:defPPr>
          </a:lstStyle>
          <a:p>
            <a:pPr defTabSz="3526790">
              <a:defRPr/>
            </a:pPr>
            <a:r>
              <a:rPr lang="en-US" sz="3600" b="1" dirty="0">
                <a:solidFill>
                  <a:schemeClr val="bg1"/>
                </a:solidFill>
                <a:effectLst/>
                <a:latin typeface="Quattrocento" panose="02020502030000000404" pitchFamily="18" charset="0"/>
              </a:rPr>
              <a:t>DESCRIPTION OF SOLUTION</a:t>
            </a:r>
            <a:endParaRPr lang="en-US" sz="3600" b="1" dirty="0">
              <a:solidFill>
                <a:schemeClr val="bg1"/>
              </a:solidFill>
              <a:effectLst/>
              <a:latin typeface="Quattrocento" panose="02020502030000000404" pitchFamily="18" charset="0"/>
            </a:endParaRPr>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t="20418" r="8773" b="15317"/>
          <a:stretch>
            <a:fillRect/>
          </a:stretch>
        </p:blipFill>
        <p:spPr bwMode="auto">
          <a:xfrm rot="16200000">
            <a:off x="1069975" y="26991945"/>
            <a:ext cx="7537450" cy="7158990"/>
          </a:xfrm>
          <a:prstGeom prst="rect">
            <a:avLst/>
          </a:prstGeom>
          <a:ln>
            <a:noFill/>
          </a:ln>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8195" y="26583640"/>
            <a:ext cx="7158990" cy="76765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223" y="14471177"/>
            <a:ext cx="14382924" cy="51950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610" y="34928175"/>
            <a:ext cx="14382750" cy="8383270"/>
          </a:xfrm>
          <a:prstGeom prst="rect">
            <a:avLst/>
          </a:prstGeom>
        </p:spPr>
      </p:pic>
      <p:pic>
        <p:nvPicPr>
          <p:cNvPr id="10" name="Picture 9" descr="A machine with a clear box&#10;&#10;AI-generated content may be incorre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72569" y="11642701"/>
            <a:ext cx="14382925" cy="7614314"/>
          </a:xfrm>
          <a:prstGeom prst="rect">
            <a:avLst/>
          </a:prstGeom>
        </p:spPr>
      </p:pic>
      <p:pic>
        <p:nvPicPr>
          <p:cNvPr id="12" name="Picture 11" descr="A logo of a book&#10;&#10;AI-generated content may be incorrec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747" y="34207342"/>
            <a:ext cx="6578030" cy="4956186"/>
          </a:xfrm>
          <a:prstGeom prst="rect">
            <a:avLst/>
          </a:prstGeom>
        </p:spPr>
      </p:pic>
      <p:pic>
        <p:nvPicPr>
          <p:cNvPr id="14" name="Picture 13" descr="A blue and red emblem with a book and a star&#10;&#10;AI-generated content may be incorrec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6400" y="34207342"/>
            <a:ext cx="7463917" cy="4956186"/>
          </a:xfrm>
          <a:prstGeom prst="rect">
            <a:avLst/>
          </a:prstGeom>
        </p:spPr>
      </p:pic>
      <p:pic>
        <p:nvPicPr>
          <p:cNvPr id="16" name="Picture 15" descr="A logo with text on it&#10;&#10;AI-generated content may be incorrec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27747" y="39555657"/>
            <a:ext cx="6578030" cy="3801155"/>
          </a:xfrm>
          <a:prstGeom prst="rect">
            <a:avLst/>
          </a:prstGeom>
        </p:spPr>
      </p:pic>
      <p:pic>
        <p:nvPicPr>
          <p:cNvPr id="5" name="Picture 4"/>
          <p:cNvPicPr>
            <a:picLocks noChangeAspect="1"/>
          </p:cNvPicPr>
          <p:nvPr/>
        </p:nvPicPr>
        <p:blipFill>
          <a:blip r:embed="rId9"/>
          <a:stretch>
            <a:fillRect/>
          </a:stretch>
        </p:blipFill>
        <p:spPr>
          <a:xfrm>
            <a:off x="24616410" y="39500175"/>
            <a:ext cx="7402830" cy="3895725"/>
          </a:xfrm>
          <a:prstGeom prst="rect">
            <a:avLst/>
          </a:prstGeom>
        </p:spPr>
      </p:pic>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onderingpeacock|08-2022"/>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1937</Words>
  <Application>WPS Presentation</Application>
  <PresentationFormat>Custom</PresentationFormat>
  <Paragraphs>33</Paragraphs>
  <Slides>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vt:i4>
      </vt:variant>
    </vt:vector>
  </HeadingPairs>
  <TitlesOfParts>
    <vt:vector size="13" baseType="lpstr">
      <vt:lpstr>Arial</vt:lpstr>
      <vt:lpstr>SimSun</vt:lpstr>
      <vt:lpstr>Wingdings</vt:lpstr>
      <vt:lpstr>Times New Roman</vt:lpstr>
      <vt:lpstr>Arial</vt:lpstr>
      <vt:lpstr>Franklin Gothic Heavy</vt:lpstr>
      <vt:lpstr>Quattrocento</vt:lpstr>
      <vt:lpstr>MS PGothic</vt:lpstr>
      <vt:lpstr>Quattrocento Sans</vt:lpstr>
      <vt:lpstr>Microsoft YaHei</vt:lpstr>
      <vt:lpstr>Arial Unicode MS</vt:lpstr>
      <vt:lpstr>Default Design</vt:lpstr>
      <vt:lpstr>PowerPoint 演示文稿</vt:lpstr>
    </vt:vector>
  </TitlesOfParts>
  <Company>Graphicsland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dc:subject>Free Poster Presentation Example</dc:subject>
  <cp:category>research posters template</cp:category>
  <cp:lastModifiedBy>Francis Chukwudi Onyedika</cp:lastModifiedBy>
  <cp:revision>108</cp:revision>
  <cp:lastPrinted>2000-08-03T00:31:00Z</cp:lastPrinted>
  <dcterms:created xsi:type="dcterms:W3CDTF">2025-12-03T14:47:31Z</dcterms:created>
  <dcterms:modified xsi:type="dcterms:W3CDTF">2025-12-03T15:15:07Z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30D158A9E7C14D47B832BF7617935D4C_13</vt:lpwstr>
  </property>
  <property fmtid="{D5CDD505-2E9C-101B-9397-08002B2CF9AE}" pid="3" name="KSOProductBuildVer">
    <vt:lpwstr>2057-12.2.0.23158</vt:lpwstr>
  </property>
</Properties>
</file>